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B3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1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DB5F5-49F0-47A0-8427-7AB340DBB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50C735-2757-4230-B168-F716BB7759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BA5E2-08B2-4DE0-AABC-8C40DB5AF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1DDDC-5A30-498B-9105-FBF3880F0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FC556-8C09-4F25-A4BA-CC261FA27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5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1C25-9947-44A0-B421-B2B48131E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B23FD-07D4-4BB8-930C-F774BDB037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61DA4-0C55-48FA-9887-5BAED3F5A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109A8-51AE-480F-A2CC-1863CE41C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1A439-8CDB-4986-A01A-C11F384D3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847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5F70CF-DA4A-4FBA-A5D1-8312449F97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0ED77E-94E4-4DF1-9A25-1E5BC02DB2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A005D-8640-4CEB-8682-9DA3CA83B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B9510-4137-4C48-B345-1CAC89C8C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06386-8AAC-4C0B-A416-0B17DA2B9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8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96B36-4CAD-40DC-BA04-2C0EEA5C7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401BF-4D2E-4FB2-9B6A-485F5250F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6689E-D35D-4C84-A839-400598115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D61E8-0CF1-4516-9B09-6E99EDBB9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8AF04-2BB9-454A-9E77-7CD4720F9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2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9B0AF-25D2-4265-8FEF-5B9A26E42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6DF1C-E5AE-4EBD-B905-87BC71F53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C6DD4-9206-4DBC-89D9-6519480CC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9A08E-5E05-4D56-A25C-72CB64390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DD695-9CD0-4AD5-85AC-C596B772F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79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3F38A-87CC-411E-A637-FF7A5A50D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0598E-9153-4057-87CA-42757FDF8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635248-B7F8-47F4-9D3F-6EE8BA955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E46D8B-DF61-4BD2-BF33-B16C9C451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130C97-E83B-4B9A-8AF8-7518C4BE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9B3AB-67EF-4B19-B9BE-030A18041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BD4CE-AAA3-4F69-8E61-7E0D82484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01004-E3DF-4BE7-A269-A1141A640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B97037-A900-4AE2-B8C0-E90ED9677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6D6C92-5E72-4212-8EA0-6DF8A37C89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40A496-C5C0-4E58-93CB-6C5E312668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6CA483-E7F2-41EA-9E91-B8A151951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226B1A-0069-4B2E-9C90-C96A964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69C73-7F75-4D6F-A8EE-EA5FD6073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28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DAF81-4CA0-42A1-A966-D341555D2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F1510C-732B-4E77-A8AD-CA1197E63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9AD5A-778D-4874-B91C-345D4F33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FD3927-51BD-441E-84A6-584ECF83A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9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4738DC-7394-4C1C-886A-3F942F1A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A759A4-3D28-4EC2-BDA0-4A703F357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F543D-EF4A-4A69-A3EE-532B7265C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2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C32BC-5AC6-4BC9-8467-131501A66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91FBE-0999-4D4D-9997-BAD86436F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A2C93-CA44-4A0B-987A-8ABBAA6CA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B1F89-1FDE-41D7-B864-7A093EC0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03D3E8-E517-4CDC-A4F0-9B2E70F84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AEADEA-6B74-49D4-9CDA-4A5959EF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924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AD718-628A-47A5-8E27-9E3D4E58E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24685D-9136-489B-91D8-73785A06F9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B50C9D-CE56-4AB5-80F6-E4D330D051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EDA1BA-4D1C-4AED-81D7-238C2568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C51E4-014D-4A96-906D-A487647C7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ED49EE-A8C4-4A95-A845-241BA08D2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442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B3EBB3-EDF3-41B2-ADA0-E809B7DB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A61DD0-043A-44C3-BF0A-CD04560AA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64772-B28E-4B0E-A26D-BE72542B8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3C58A-6BFB-4042-93AE-D632F42F6C21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A2F77-889D-41E3-976F-753096F809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9F60F-4D22-42A5-B4F2-33238E37A2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64283-996A-49E1-B88F-39BF2C21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0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37A783-1956-4A64-A87B-66EE3882C61C}"/>
              </a:ext>
            </a:extLst>
          </p:cNvPr>
          <p:cNvGrpSpPr/>
          <p:nvPr/>
        </p:nvGrpSpPr>
        <p:grpSpPr>
          <a:xfrm>
            <a:off x="1153809" y="47751"/>
            <a:ext cx="6976937" cy="6087086"/>
            <a:chOff x="1153809" y="47751"/>
            <a:chExt cx="6976937" cy="6087086"/>
          </a:xfrm>
        </p:grpSpPr>
        <p:sp>
          <p:nvSpPr>
            <p:cNvPr id="95" name="Cylinder 94">
              <a:extLst>
                <a:ext uri="{FF2B5EF4-FFF2-40B4-BE49-F238E27FC236}">
                  <a16:creationId xmlns:a16="http://schemas.microsoft.com/office/drawing/2014/main" id="{99A5F0CC-DE74-4A9A-88ED-12CA292F89C0}"/>
                </a:ext>
              </a:extLst>
            </p:cNvPr>
            <p:cNvSpPr/>
            <p:nvPr/>
          </p:nvSpPr>
          <p:spPr>
            <a:xfrm>
              <a:off x="6773551" y="2974938"/>
              <a:ext cx="420129" cy="1177142"/>
            </a:xfrm>
            <a:prstGeom prst="can">
              <a:avLst>
                <a:gd name="adj" fmla="val 31946"/>
              </a:avLst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Cylinder 3">
              <a:extLst>
                <a:ext uri="{FF2B5EF4-FFF2-40B4-BE49-F238E27FC236}">
                  <a16:creationId xmlns:a16="http://schemas.microsoft.com/office/drawing/2014/main" id="{B939726B-D04A-4C56-AC4F-CABA8D7FE338}"/>
                </a:ext>
              </a:extLst>
            </p:cNvPr>
            <p:cNvSpPr/>
            <p:nvPr/>
          </p:nvSpPr>
          <p:spPr>
            <a:xfrm>
              <a:off x="1204038" y="1573427"/>
              <a:ext cx="420129" cy="73316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ylinder 4">
              <a:extLst>
                <a:ext uri="{FF2B5EF4-FFF2-40B4-BE49-F238E27FC236}">
                  <a16:creationId xmlns:a16="http://schemas.microsoft.com/office/drawing/2014/main" id="{A7BF1992-648F-4013-9544-D4493F0F86B5}"/>
                </a:ext>
              </a:extLst>
            </p:cNvPr>
            <p:cNvSpPr/>
            <p:nvPr/>
          </p:nvSpPr>
          <p:spPr>
            <a:xfrm>
              <a:off x="4389682" y="1573427"/>
              <a:ext cx="420129" cy="73316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ylinder 5">
              <a:extLst>
                <a:ext uri="{FF2B5EF4-FFF2-40B4-BE49-F238E27FC236}">
                  <a16:creationId xmlns:a16="http://schemas.microsoft.com/office/drawing/2014/main" id="{6678E580-0366-4065-B234-6F85DD7F3C87}"/>
                </a:ext>
              </a:extLst>
            </p:cNvPr>
            <p:cNvSpPr/>
            <p:nvPr/>
          </p:nvSpPr>
          <p:spPr>
            <a:xfrm>
              <a:off x="2297216" y="1573427"/>
              <a:ext cx="420129" cy="73316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ylinder 6">
              <a:extLst>
                <a:ext uri="{FF2B5EF4-FFF2-40B4-BE49-F238E27FC236}">
                  <a16:creationId xmlns:a16="http://schemas.microsoft.com/office/drawing/2014/main" id="{F14BACF1-1D6A-421C-86D1-AA56DAD635F7}"/>
                </a:ext>
              </a:extLst>
            </p:cNvPr>
            <p:cNvSpPr/>
            <p:nvPr/>
          </p:nvSpPr>
          <p:spPr>
            <a:xfrm>
              <a:off x="6768278" y="1573427"/>
              <a:ext cx="420129" cy="73316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ylinder 9">
              <a:extLst>
                <a:ext uri="{FF2B5EF4-FFF2-40B4-BE49-F238E27FC236}">
                  <a16:creationId xmlns:a16="http://schemas.microsoft.com/office/drawing/2014/main" id="{609A209B-1C94-493F-89E9-91B7C93D20C5}"/>
                </a:ext>
              </a:extLst>
            </p:cNvPr>
            <p:cNvSpPr/>
            <p:nvPr/>
          </p:nvSpPr>
          <p:spPr>
            <a:xfrm>
              <a:off x="6773551" y="2449890"/>
              <a:ext cx="420129" cy="73316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Cylinder 10">
              <a:extLst>
                <a:ext uri="{FF2B5EF4-FFF2-40B4-BE49-F238E27FC236}">
                  <a16:creationId xmlns:a16="http://schemas.microsoft.com/office/drawing/2014/main" id="{D570CAA5-ECC2-4568-93FA-7DD0182BAACC}"/>
                </a:ext>
              </a:extLst>
            </p:cNvPr>
            <p:cNvSpPr/>
            <p:nvPr/>
          </p:nvSpPr>
          <p:spPr>
            <a:xfrm>
              <a:off x="2297214" y="2469677"/>
              <a:ext cx="420129" cy="73316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ylinder 11">
              <a:extLst>
                <a:ext uri="{FF2B5EF4-FFF2-40B4-BE49-F238E27FC236}">
                  <a16:creationId xmlns:a16="http://schemas.microsoft.com/office/drawing/2014/main" id="{7B53664E-2595-4262-A998-5727AB7F62B4}"/>
                </a:ext>
              </a:extLst>
            </p:cNvPr>
            <p:cNvSpPr/>
            <p:nvPr/>
          </p:nvSpPr>
          <p:spPr>
            <a:xfrm>
              <a:off x="3344561" y="1573427"/>
              <a:ext cx="420129" cy="73316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ylinder 12">
              <a:extLst>
                <a:ext uri="{FF2B5EF4-FFF2-40B4-BE49-F238E27FC236}">
                  <a16:creationId xmlns:a16="http://schemas.microsoft.com/office/drawing/2014/main" id="{01B42F28-9D04-4021-BECC-837C0440A9A7}"/>
                </a:ext>
              </a:extLst>
            </p:cNvPr>
            <p:cNvSpPr/>
            <p:nvPr/>
          </p:nvSpPr>
          <p:spPr>
            <a:xfrm>
              <a:off x="6766050" y="782287"/>
              <a:ext cx="420129" cy="791139"/>
            </a:xfrm>
            <a:prstGeom prst="can">
              <a:avLst>
                <a:gd name="adj" fmla="val 31946"/>
              </a:avLst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Cylinder 13">
              <a:extLst>
                <a:ext uri="{FF2B5EF4-FFF2-40B4-BE49-F238E27FC236}">
                  <a16:creationId xmlns:a16="http://schemas.microsoft.com/office/drawing/2014/main" id="{53669C71-2CB6-40E7-9EC0-7045C0D15601}"/>
                </a:ext>
              </a:extLst>
            </p:cNvPr>
            <p:cNvSpPr/>
            <p:nvPr/>
          </p:nvSpPr>
          <p:spPr>
            <a:xfrm>
              <a:off x="2297215" y="1536702"/>
              <a:ext cx="420129" cy="195215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Cylinder 14">
              <a:extLst>
                <a:ext uri="{FF2B5EF4-FFF2-40B4-BE49-F238E27FC236}">
                  <a16:creationId xmlns:a16="http://schemas.microsoft.com/office/drawing/2014/main" id="{B26AD41A-8A08-4E46-856D-C2410639A248}"/>
                </a:ext>
              </a:extLst>
            </p:cNvPr>
            <p:cNvSpPr/>
            <p:nvPr/>
          </p:nvSpPr>
          <p:spPr>
            <a:xfrm>
              <a:off x="3342336" y="1378137"/>
              <a:ext cx="420129" cy="338554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ylinder 16">
              <a:extLst>
                <a:ext uri="{FF2B5EF4-FFF2-40B4-BE49-F238E27FC236}">
                  <a16:creationId xmlns:a16="http://schemas.microsoft.com/office/drawing/2014/main" id="{239A65D4-7B9C-4870-A11A-7C28D91150A5}"/>
                </a:ext>
              </a:extLst>
            </p:cNvPr>
            <p:cNvSpPr/>
            <p:nvPr/>
          </p:nvSpPr>
          <p:spPr>
            <a:xfrm>
              <a:off x="4389681" y="1257634"/>
              <a:ext cx="420129" cy="45905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Cylinder 19">
              <a:extLst>
                <a:ext uri="{FF2B5EF4-FFF2-40B4-BE49-F238E27FC236}">
                  <a16:creationId xmlns:a16="http://schemas.microsoft.com/office/drawing/2014/main" id="{7CD3BE21-830F-412B-B433-3AF42D3FE319}"/>
                </a:ext>
              </a:extLst>
            </p:cNvPr>
            <p:cNvSpPr/>
            <p:nvPr/>
          </p:nvSpPr>
          <p:spPr>
            <a:xfrm>
              <a:off x="6773551" y="347283"/>
              <a:ext cx="420129" cy="693906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Cylinder 20">
              <a:extLst>
                <a:ext uri="{FF2B5EF4-FFF2-40B4-BE49-F238E27FC236}">
                  <a16:creationId xmlns:a16="http://schemas.microsoft.com/office/drawing/2014/main" id="{6599599F-EF57-4795-863D-5ADDEFA0AE8F}"/>
                </a:ext>
              </a:extLst>
            </p:cNvPr>
            <p:cNvSpPr/>
            <p:nvPr/>
          </p:nvSpPr>
          <p:spPr>
            <a:xfrm>
              <a:off x="6768277" y="1255948"/>
              <a:ext cx="420129" cy="45905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Cylinder 31">
              <a:extLst>
                <a:ext uri="{FF2B5EF4-FFF2-40B4-BE49-F238E27FC236}">
                  <a16:creationId xmlns:a16="http://schemas.microsoft.com/office/drawing/2014/main" id="{6A0B657D-9C1F-49E1-BC24-636F9C4D29D4}"/>
                </a:ext>
              </a:extLst>
            </p:cNvPr>
            <p:cNvSpPr/>
            <p:nvPr/>
          </p:nvSpPr>
          <p:spPr>
            <a:xfrm>
              <a:off x="2297213" y="3077091"/>
              <a:ext cx="420129" cy="125846"/>
            </a:xfrm>
            <a:prstGeom prst="can">
              <a:avLst>
                <a:gd name="adj" fmla="val 31946"/>
              </a:avLst>
            </a:prstGeom>
            <a:solidFill>
              <a:srgbClr val="00B0F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56F209C-0877-4BFB-912E-A63E96AA7128}"/>
                </a:ext>
              </a:extLst>
            </p:cNvPr>
            <p:cNvSpPr txBox="1"/>
            <p:nvPr/>
          </p:nvSpPr>
          <p:spPr>
            <a:xfrm>
              <a:off x="1153809" y="5765505"/>
              <a:ext cx="7118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 = 1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69EA81E-D0CF-4C1C-A8EF-9CC4DDF3F1F8}"/>
                </a:ext>
              </a:extLst>
            </p:cNvPr>
            <p:cNvSpPr txBox="1"/>
            <p:nvPr/>
          </p:nvSpPr>
          <p:spPr>
            <a:xfrm>
              <a:off x="2377847" y="5765505"/>
              <a:ext cx="4201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A9E6ED1-C651-43F4-8B4B-49317BFE91EF}"/>
                </a:ext>
              </a:extLst>
            </p:cNvPr>
            <p:cNvSpPr txBox="1"/>
            <p:nvPr/>
          </p:nvSpPr>
          <p:spPr>
            <a:xfrm>
              <a:off x="1249257" y="1269061"/>
              <a:ext cx="5504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Q</a:t>
              </a:r>
              <a:r>
                <a:rPr lang="en-US" sz="1600" b="1" baseline="-25000" dirty="0"/>
                <a:t>1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6056A91D-D21F-49A7-A299-830E15A70902}"/>
                </a:ext>
              </a:extLst>
            </p:cNvPr>
            <p:cNvSpPr txBox="1"/>
            <p:nvPr/>
          </p:nvSpPr>
          <p:spPr>
            <a:xfrm>
              <a:off x="3413695" y="2344595"/>
              <a:ext cx="3509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sp>
          <p:nvSpPr>
            <p:cNvPr id="58" name="Cylinder 57">
              <a:extLst>
                <a:ext uri="{FF2B5EF4-FFF2-40B4-BE49-F238E27FC236}">
                  <a16:creationId xmlns:a16="http://schemas.microsoft.com/office/drawing/2014/main" id="{1BFF0EA2-0997-43A3-A11D-29109BAB4DCA}"/>
                </a:ext>
              </a:extLst>
            </p:cNvPr>
            <p:cNvSpPr/>
            <p:nvPr/>
          </p:nvSpPr>
          <p:spPr>
            <a:xfrm>
              <a:off x="3342335" y="2522662"/>
              <a:ext cx="420129" cy="73316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Cylinder 58">
              <a:extLst>
                <a:ext uri="{FF2B5EF4-FFF2-40B4-BE49-F238E27FC236}">
                  <a16:creationId xmlns:a16="http://schemas.microsoft.com/office/drawing/2014/main" id="{9C3CBCC5-A8A1-400C-87A3-1CAB46111C23}"/>
                </a:ext>
              </a:extLst>
            </p:cNvPr>
            <p:cNvSpPr/>
            <p:nvPr/>
          </p:nvSpPr>
          <p:spPr>
            <a:xfrm>
              <a:off x="3342333" y="3418912"/>
              <a:ext cx="420129" cy="73316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Cylinder 59">
              <a:extLst>
                <a:ext uri="{FF2B5EF4-FFF2-40B4-BE49-F238E27FC236}">
                  <a16:creationId xmlns:a16="http://schemas.microsoft.com/office/drawing/2014/main" id="{89A31976-FC62-49D0-BF09-EDBE086AAEC2}"/>
                </a:ext>
              </a:extLst>
            </p:cNvPr>
            <p:cNvSpPr/>
            <p:nvPr/>
          </p:nvSpPr>
          <p:spPr>
            <a:xfrm>
              <a:off x="3342334" y="2464691"/>
              <a:ext cx="420129" cy="216462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Cylinder 61">
              <a:extLst>
                <a:ext uri="{FF2B5EF4-FFF2-40B4-BE49-F238E27FC236}">
                  <a16:creationId xmlns:a16="http://schemas.microsoft.com/office/drawing/2014/main" id="{FF9583D1-7711-4478-BBD0-9E1B5B99557B}"/>
                </a:ext>
              </a:extLst>
            </p:cNvPr>
            <p:cNvSpPr/>
            <p:nvPr/>
          </p:nvSpPr>
          <p:spPr>
            <a:xfrm>
              <a:off x="3342332" y="3815113"/>
              <a:ext cx="420129" cy="337060"/>
            </a:xfrm>
            <a:prstGeom prst="can">
              <a:avLst>
                <a:gd name="adj" fmla="val 31946"/>
              </a:avLst>
            </a:prstGeom>
            <a:solidFill>
              <a:srgbClr val="00B0F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6ECF28C7-BD6F-4C1D-A94C-2D45E00D67E3}"/>
                </a:ext>
              </a:extLst>
            </p:cNvPr>
            <p:cNvSpPr txBox="1"/>
            <p:nvPr/>
          </p:nvSpPr>
          <p:spPr>
            <a:xfrm>
              <a:off x="3411465" y="3176978"/>
              <a:ext cx="3509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EB8FA593-405C-4D89-9992-A1A0E859D821}"/>
                </a:ext>
              </a:extLst>
            </p:cNvPr>
            <p:cNvSpPr txBox="1"/>
            <p:nvPr/>
          </p:nvSpPr>
          <p:spPr>
            <a:xfrm>
              <a:off x="2369159" y="2242761"/>
              <a:ext cx="3509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9C5E5877-BB25-4977-B8FE-B72348725175}"/>
                </a:ext>
              </a:extLst>
            </p:cNvPr>
            <p:cNvSpPr txBox="1"/>
            <p:nvPr/>
          </p:nvSpPr>
          <p:spPr>
            <a:xfrm>
              <a:off x="4469127" y="2235765"/>
              <a:ext cx="3509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51E8C9E-FD70-4655-8469-E2BC74CC1728}"/>
                </a:ext>
              </a:extLst>
            </p:cNvPr>
            <p:cNvSpPr txBox="1"/>
            <p:nvPr/>
          </p:nvSpPr>
          <p:spPr>
            <a:xfrm>
              <a:off x="3413694" y="2235766"/>
              <a:ext cx="3509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sp>
          <p:nvSpPr>
            <p:cNvPr id="61" name="Cylinder 60">
              <a:extLst>
                <a:ext uri="{FF2B5EF4-FFF2-40B4-BE49-F238E27FC236}">
                  <a16:creationId xmlns:a16="http://schemas.microsoft.com/office/drawing/2014/main" id="{C97F0816-A8CE-4DE1-BCA9-4ADB7DF72F94}"/>
                </a:ext>
              </a:extLst>
            </p:cNvPr>
            <p:cNvSpPr/>
            <p:nvPr/>
          </p:nvSpPr>
          <p:spPr>
            <a:xfrm>
              <a:off x="3342332" y="3815113"/>
              <a:ext cx="420129" cy="178476"/>
            </a:xfrm>
            <a:prstGeom prst="can">
              <a:avLst>
                <a:gd name="adj" fmla="val 31946"/>
              </a:avLst>
            </a:prstGeom>
            <a:solidFill>
              <a:srgbClr val="00B05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Cylinder 21">
              <a:extLst>
                <a:ext uri="{FF2B5EF4-FFF2-40B4-BE49-F238E27FC236}">
                  <a16:creationId xmlns:a16="http://schemas.microsoft.com/office/drawing/2014/main" id="{D015C226-358C-4C9E-A5A6-9DF782E3BE14}"/>
                </a:ext>
              </a:extLst>
            </p:cNvPr>
            <p:cNvSpPr/>
            <p:nvPr/>
          </p:nvSpPr>
          <p:spPr>
            <a:xfrm>
              <a:off x="2297213" y="2982614"/>
              <a:ext cx="420129" cy="125846"/>
            </a:xfrm>
            <a:prstGeom prst="can">
              <a:avLst>
                <a:gd name="adj" fmla="val 31946"/>
              </a:avLst>
            </a:prstGeom>
            <a:solidFill>
              <a:srgbClr val="00B05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Left Brace 67">
              <a:extLst>
                <a:ext uri="{FF2B5EF4-FFF2-40B4-BE49-F238E27FC236}">
                  <a16:creationId xmlns:a16="http://schemas.microsoft.com/office/drawing/2014/main" id="{BE23899E-BD55-40E1-928F-EE9CF3ABABBE}"/>
                </a:ext>
              </a:extLst>
            </p:cNvPr>
            <p:cNvSpPr/>
            <p:nvPr/>
          </p:nvSpPr>
          <p:spPr>
            <a:xfrm flipH="1">
              <a:off x="2698706" y="1559385"/>
              <a:ext cx="313714" cy="1442593"/>
            </a:xfrm>
            <a:prstGeom prst="leftBrace">
              <a:avLst>
                <a:gd name="adj1" fmla="val 8333"/>
                <a:gd name="adj2" fmla="val 86588"/>
              </a:avLst>
            </a:prstGeom>
            <a:ln w="19050">
              <a:solidFill>
                <a:srgbClr val="38B3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ight Brace 70">
              <a:extLst>
                <a:ext uri="{FF2B5EF4-FFF2-40B4-BE49-F238E27FC236}">
                  <a16:creationId xmlns:a16="http://schemas.microsoft.com/office/drawing/2014/main" id="{248C3481-6344-4016-B45B-3E707EC8A94C}"/>
                </a:ext>
              </a:extLst>
            </p:cNvPr>
            <p:cNvSpPr/>
            <p:nvPr/>
          </p:nvSpPr>
          <p:spPr>
            <a:xfrm flipH="1">
              <a:off x="3083777" y="2513238"/>
              <a:ext cx="263589" cy="1584604"/>
            </a:xfrm>
            <a:prstGeom prst="rightBrace">
              <a:avLst>
                <a:gd name="adj1" fmla="val 8333"/>
                <a:gd name="adj2" fmla="val 18668"/>
              </a:avLst>
            </a:prstGeom>
            <a:ln w="19050">
              <a:solidFill>
                <a:srgbClr val="38B3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3FFBB187-5DD6-4ECF-BC4A-1A8C7E804CDC}"/>
                </a:ext>
              </a:extLst>
            </p:cNvPr>
            <p:cNvSpPr txBox="1"/>
            <p:nvPr/>
          </p:nvSpPr>
          <p:spPr>
            <a:xfrm>
              <a:off x="6391073" y="47751"/>
              <a:ext cx="13327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4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1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 (1 + </a:t>
              </a:r>
              <a:r>
                <a:rPr lang="en-US" sz="14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rg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)</a:t>
              </a:r>
              <a:r>
                <a:rPr lang="en-US" sz="1400" b="1" baseline="30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t-1</a:t>
              </a:r>
              <a:endParaRPr lang="en-US" sz="1400" b="1" dirty="0"/>
            </a:p>
          </p:txBody>
        </p:sp>
        <p:sp>
          <p:nvSpPr>
            <p:cNvPr id="73" name="Cylinder 72">
              <a:extLst>
                <a:ext uri="{FF2B5EF4-FFF2-40B4-BE49-F238E27FC236}">
                  <a16:creationId xmlns:a16="http://schemas.microsoft.com/office/drawing/2014/main" id="{8C5CD8DD-A877-4E6A-ABE2-5D5046565D55}"/>
                </a:ext>
              </a:extLst>
            </p:cNvPr>
            <p:cNvSpPr/>
            <p:nvPr/>
          </p:nvSpPr>
          <p:spPr>
            <a:xfrm>
              <a:off x="4391910" y="2679136"/>
              <a:ext cx="420129" cy="73316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Cylinder 73">
              <a:extLst>
                <a:ext uri="{FF2B5EF4-FFF2-40B4-BE49-F238E27FC236}">
                  <a16:creationId xmlns:a16="http://schemas.microsoft.com/office/drawing/2014/main" id="{2797C7FB-0169-42FC-92F4-35C63C9BEAC7}"/>
                </a:ext>
              </a:extLst>
            </p:cNvPr>
            <p:cNvSpPr/>
            <p:nvPr/>
          </p:nvSpPr>
          <p:spPr>
            <a:xfrm>
              <a:off x="4389685" y="2422223"/>
              <a:ext cx="420129" cy="400177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037D44B8-B69A-40A3-A1D9-2E556E7B2F7A}"/>
                </a:ext>
              </a:extLst>
            </p:cNvPr>
            <p:cNvSpPr txBox="1"/>
            <p:nvPr/>
          </p:nvSpPr>
          <p:spPr>
            <a:xfrm>
              <a:off x="4461044" y="3450304"/>
              <a:ext cx="3509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sp>
          <p:nvSpPr>
            <p:cNvPr id="79" name="Cylinder 78">
              <a:extLst>
                <a:ext uri="{FF2B5EF4-FFF2-40B4-BE49-F238E27FC236}">
                  <a16:creationId xmlns:a16="http://schemas.microsoft.com/office/drawing/2014/main" id="{A834B4C3-9C27-44EA-96BB-932EDAE981E9}"/>
                </a:ext>
              </a:extLst>
            </p:cNvPr>
            <p:cNvSpPr/>
            <p:nvPr/>
          </p:nvSpPr>
          <p:spPr>
            <a:xfrm>
              <a:off x="4389684" y="3628371"/>
              <a:ext cx="420129" cy="733168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Cylinder 80">
              <a:extLst>
                <a:ext uri="{FF2B5EF4-FFF2-40B4-BE49-F238E27FC236}">
                  <a16:creationId xmlns:a16="http://schemas.microsoft.com/office/drawing/2014/main" id="{188ECDF1-7BE5-4FB2-8D75-D08791615DD3}"/>
                </a:ext>
              </a:extLst>
            </p:cNvPr>
            <p:cNvSpPr/>
            <p:nvPr/>
          </p:nvSpPr>
          <p:spPr>
            <a:xfrm>
              <a:off x="4389683" y="3570400"/>
              <a:ext cx="420129" cy="216462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B338C69-B936-41E3-B1D1-5456C83D1172}"/>
                </a:ext>
              </a:extLst>
            </p:cNvPr>
            <p:cNvSpPr txBox="1"/>
            <p:nvPr/>
          </p:nvSpPr>
          <p:spPr>
            <a:xfrm>
              <a:off x="4458814" y="4282687"/>
              <a:ext cx="3509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01EB017D-9E75-4E17-B96F-AEC1776E4DE0}"/>
                </a:ext>
              </a:extLst>
            </p:cNvPr>
            <p:cNvSpPr txBox="1"/>
            <p:nvPr/>
          </p:nvSpPr>
          <p:spPr>
            <a:xfrm>
              <a:off x="4461043" y="3341475"/>
              <a:ext cx="3509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A1EE0FB7-9850-4708-B5FE-6D65088FC14F}"/>
                </a:ext>
              </a:extLst>
            </p:cNvPr>
            <p:cNvGrpSpPr/>
            <p:nvPr/>
          </p:nvGrpSpPr>
          <p:grpSpPr>
            <a:xfrm>
              <a:off x="4389681" y="4524621"/>
              <a:ext cx="420130" cy="733261"/>
              <a:chOff x="4389681" y="4524621"/>
              <a:chExt cx="420130" cy="733261"/>
            </a:xfrm>
          </p:grpSpPr>
          <p:sp>
            <p:nvSpPr>
              <p:cNvPr id="80" name="Cylinder 79">
                <a:extLst>
                  <a:ext uri="{FF2B5EF4-FFF2-40B4-BE49-F238E27FC236}">
                    <a16:creationId xmlns:a16="http://schemas.microsoft.com/office/drawing/2014/main" id="{C52BE9C4-9398-4F99-86DA-496D3E1805DB}"/>
                  </a:ext>
                </a:extLst>
              </p:cNvPr>
              <p:cNvSpPr/>
              <p:nvPr/>
            </p:nvSpPr>
            <p:spPr>
              <a:xfrm>
                <a:off x="4389682" y="4524621"/>
                <a:ext cx="420129" cy="733168"/>
              </a:xfrm>
              <a:prstGeom prst="can">
                <a:avLst>
                  <a:gd name="adj" fmla="val 31946"/>
                </a:avLst>
              </a:prstGeom>
              <a:solidFill>
                <a:srgbClr val="FFC000">
                  <a:alpha val="9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Cylinder 81">
                <a:extLst>
                  <a:ext uri="{FF2B5EF4-FFF2-40B4-BE49-F238E27FC236}">
                    <a16:creationId xmlns:a16="http://schemas.microsoft.com/office/drawing/2014/main" id="{159AD96C-702D-41C1-BF4B-3548A03DF907}"/>
                  </a:ext>
                </a:extLst>
              </p:cNvPr>
              <p:cNvSpPr/>
              <p:nvPr/>
            </p:nvSpPr>
            <p:spPr>
              <a:xfrm>
                <a:off x="4389681" y="4857364"/>
                <a:ext cx="420129" cy="400518"/>
              </a:xfrm>
              <a:prstGeom prst="can">
                <a:avLst>
                  <a:gd name="adj" fmla="val 31946"/>
                </a:avLst>
              </a:prstGeom>
              <a:solidFill>
                <a:srgbClr val="00B0F0">
                  <a:alpha val="9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Cylinder 84">
                <a:extLst>
                  <a:ext uri="{FF2B5EF4-FFF2-40B4-BE49-F238E27FC236}">
                    <a16:creationId xmlns:a16="http://schemas.microsoft.com/office/drawing/2014/main" id="{8D5265CA-853E-4B37-9DD4-858DB6358093}"/>
                  </a:ext>
                </a:extLst>
              </p:cNvPr>
              <p:cNvSpPr/>
              <p:nvPr/>
            </p:nvSpPr>
            <p:spPr>
              <a:xfrm>
                <a:off x="4389681" y="4677628"/>
                <a:ext cx="420129" cy="307777"/>
              </a:xfrm>
              <a:prstGeom prst="can">
                <a:avLst>
                  <a:gd name="adj" fmla="val 31946"/>
                </a:avLst>
              </a:prstGeom>
              <a:solidFill>
                <a:srgbClr val="00B050">
                  <a:alpha val="9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6" name="Left Brace 85">
              <a:extLst>
                <a:ext uri="{FF2B5EF4-FFF2-40B4-BE49-F238E27FC236}">
                  <a16:creationId xmlns:a16="http://schemas.microsoft.com/office/drawing/2014/main" id="{71461584-25CF-4987-A708-0D44F1761334}"/>
                </a:ext>
              </a:extLst>
            </p:cNvPr>
            <p:cNvSpPr/>
            <p:nvPr/>
          </p:nvSpPr>
          <p:spPr>
            <a:xfrm flipH="1">
              <a:off x="3767619" y="1436071"/>
              <a:ext cx="292147" cy="2427590"/>
            </a:xfrm>
            <a:prstGeom prst="leftBrace">
              <a:avLst>
                <a:gd name="adj1" fmla="val 8333"/>
                <a:gd name="adj2" fmla="val 88197"/>
              </a:avLst>
            </a:prstGeom>
            <a:ln w="19050">
              <a:solidFill>
                <a:srgbClr val="38B3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Brace 87">
              <a:extLst>
                <a:ext uri="{FF2B5EF4-FFF2-40B4-BE49-F238E27FC236}">
                  <a16:creationId xmlns:a16="http://schemas.microsoft.com/office/drawing/2014/main" id="{815AC2B0-D854-401C-AB17-E74D259EA33C}"/>
                </a:ext>
              </a:extLst>
            </p:cNvPr>
            <p:cNvSpPr/>
            <p:nvPr/>
          </p:nvSpPr>
          <p:spPr>
            <a:xfrm flipH="1">
              <a:off x="4131126" y="2484054"/>
              <a:ext cx="264458" cy="2750834"/>
            </a:xfrm>
            <a:prstGeom prst="rightBrace">
              <a:avLst>
                <a:gd name="adj1" fmla="val 8333"/>
                <a:gd name="adj2" fmla="val 39869"/>
              </a:avLst>
            </a:prstGeom>
            <a:ln w="19050">
              <a:solidFill>
                <a:srgbClr val="38B3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0DB3A98-3B4E-403C-B667-B08DEB11938A}"/>
                </a:ext>
              </a:extLst>
            </p:cNvPr>
            <p:cNvGrpSpPr/>
            <p:nvPr/>
          </p:nvGrpSpPr>
          <p:grpSpPr>
            <a:xfrm>
              <a:off x="6766050" y="3990126"/>
              <a:ext cx="420130" cy="1775604"/>
              <a:chOff x="4389681" y="4524621"/>
              <a:chExt cx="420130" cy="733261"/>
            </a:xfrm>
          </p:grpSpPr>
          <p:sp>
            <p:nvSpPr>
              <p:cNvPr id="92" name="Cylinder 91">
                <a:extLst>
                  <a:ext uri="{FF2B5EF4-FFF2-40B4-BE49-F238E27FC236}">
                    <a16:creationId xmlns:a16="http://schemas.microsoft.com/office/drawing/2014/main" id="{ACCDC2F2-D58D-4CB1-92B5-31C51D4D037D}"/>
                  </a:ext>
                </a:extLst>
              </p:cNvPr>
              <p:cNvSpPr/>
              <p:nvPr/>
            </p:nvSpPr>
            <p:spPr>
              <a:xfrm>
                <a:off x="4389682" y="4524621"/>
                <a:ext cx="420129" cy="733168"/>
              </a:xfrm>
              <a:prstGeom prst="can">
                <a:avLst>
                  <a:gd name="adj" fmla="val 31946"/>
                </a:avLst>
              </a:prstGeom>
              <a:solidFill>
                <a:srgbClr val="FFC000">
                  <a:alpha val="9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Cylinder 92">
                <a:extLst>
                  <a:ext uri="{FF2B5EF4-FFF2-40B4-BE49-F238E27FC236}">
                    <a16:creationId xmlns:a16="http://schemas.microsoft.com/office/drawing/2014/main" id="{E75830A0-C719-4046-A56A-FA081336FDAA}"/>
                  </a:ext>
                </a:extLst>
              </p:cNvPr>
              <p:cNvSpPr/>
              <p:nvPr/>
            </p:nvSpPr>
            <p:spPr>
              <a:xfrm>
                <a:off x="4389681" y="4857364"/>
                <a:ext cx="420129" cy="400518"/>
              </a:xfrm>
              <a:prstGeom prst="can">
                <a:avLst>
                  <a:gd name="adj" fmla="val 31946"/>
                </a:avLst>
              </a:prstGeom>
              <a:solidFill>
                <a:srgbClr val="00B0F0">
                  <a:alpha val="9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Cylinder 93">
                <a:extLst>
                  <a:ext uri="{FF2B5EF4-FFF2-40B4-BE49-F238E27FC236}">
                    <a16:creationId xmlns:a16="http://schemas.microsoft.com/office/drawing/2014/main" id="{47329048-23BF-4E9C-AFAB-7FD0C043AEF0}"/>
                  </a:ext>
                </a:extLst>
              </p:cNvPr>
              <p:cNvSpPr/>
              <p:nvPr/>
            </p:nvSpPr>
            <p:spPr>
              <a:xfrm>
                <a:off x="4389681" y="4677628"/>
                <a:ext cx="420129" cy="307777"/>
              </a:xfrm>
              <a:prstGeom prst="can">
                <a:avLst>
                  <a:gd name="adj" fmla="val 31946"/>
                </a:avLst>
              </a:prstGeom>
              <a:solidFill>
                <a:srgbClr val="00B050">
                  <a:alpha val="9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59677F95-60B1-4175-9FCF-F97BD756B15A}"/>
                </a:ext>
              </a:extLst>
            </p:cNvPr>
            <p:cNvSpPr txBox="1"/>
            <p:nvPr/>
          </p:nvSpPr>
          <p:spPr>
            <a:xfrm>
              <a:off x="6852412" y="3401025"/>
              <a:ext cx="350995" cy="289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4B16A1EB-3AA9-4210-BCA7-247C3BDF5024}"/>
                </a:ext>
              </a:extLst>
            </p:cNvPr>
            <p:cNvSpPr txBox="1"/>
            <p:nvPr/>
          </p:nvSpPr>
          <p:spPr>
            <a:xfrm>
              <a:off x="6848065" y="3171711"/>
              <a:ext cx="3509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4458D609-7656-46D5-B01A-CDE5EF3F217B}"/>
                </a:ext>
              </a:extLst>
            </p:cNvPr>
            <p:cNvSpPr txBox="1"/>
            <p:nvPr/>
          </p:nvSpPr>
          <p:spPr>
            <a:xfrm>
              <a:off x="6842685" y="2223427"/>
              <a:ext cx="3509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6B893F58-AB27-4540-8866-EE90ADAD9E97}"/>
                </a:ext>
              </a:extLst>
            </p:cNvPr>
            <p:cNvSpPr txBox="1"/>
            <p:nvPr/>
          </p:nvSpPr>
          <p:spPr>
            <a:xfrm>
              <a:off x="6850185" y="3624576"/>
              <a:ext cx="350995" cy="289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+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CA5310F5-E583-4112-AD09-21B34DD7B2E7}"/>
                </a:ext>
              </a:extLst>
            </p:cNvPr>
            <p:cNvSpPr txBox="1"/>
            <p:nvPr/>
          </p:nvSpPr>
          <p:spPr>
            <a:xfrm>
              <a:off x="2026201" y="1149858"/>
              <a:ext cx="13327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4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1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 (1 + </a:t>
              </a:r>
              <a:r>
                <a:rPr lang="en-US" sz="14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rg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)</a:t>
              </a:r>
              <a:r>
                <a:rPr lang="en-US" sz="1400" b="1" baseline="30000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2</a:t>
              </a:r>
              <a:r>
                <a:rPr lang="en-US" sz="1400" b="1" baseline="30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-1</a:t>
              </a:r>
              <a:endParaRPr lang="en-US" sz="1400" b="1" dirty="0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76CD7FC3-10C5-4BCB-802A-24390F18C0FA}"/>
                </a:ext>
              </a:extLst>
            </p:cNvPr>
            <p:cNvSpPr txBox="1"/>
            <p:nvPr/>
          </p:nvSpPr>
          <p:spPr>
            <a:xfrm>
              <a:off x="3083860" y="980474"/>
              <a:ext cx="13327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4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1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 (1 + </a:t>
              </a:r>
              <a:r>
                <a:rPr lang="en-US" sz="14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rg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)</a:t>
              </a:r>
              <a:r>
                <a:rPr lang="en-US" sz="1400" b="1" baseline="30000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3</a:t>
              </a:r>
              <a:r>
                <a:rPr lang="en-US" sz="1400" b="1" baseline="30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-1</a:t>
              </a:r>
              <a:endParaRPr lang="en-US" sz="1400" b="1" dirty="0"/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3648C769-EA8F-4F5F-A2BD-3640F50DD824}"/>
                </a:ext>
              </a:extLst>
            </p:cNvPr>
            <p:cNvSpPr txBox="1"/>
            <p:nvPr/>
          </p:nvSpPr>
          <p:spPr>
            <a:xfrm>
              <a:off x="4110454" y="820888"/>
              <a:ext cx="13327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4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1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 (1 + </a:t>
              </a:r>
              <a:r>
                <a:rPr lang="en-US" sz="14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rg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)</a:t>
              </a:r>
              <a:r>
                <a:rPr lang="en-US" sz="1400" b="1" baseline="30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4-1</a:t>
              </a:r>
              <a:endParaRPr lang="en-US" sz="1400" b="1" dirty="0"/>
            </a:p>
          </p:txBody>
        </p:sp>
        <p:sp>
          <p:nvSpPr>
            <p:cNvPr id="108" name="Left Brace 107">
              <a:extLst>
                <a:ext uri="{FF2B5EF4-FFF2-40B4-BE49-F238E27FC236}">
                  <a16:creationId xmlns:a16="http://schemas.microsoft.com/office/drawing/2014/main" id="{A39BF959-1B38-4A40-A7FB-20988C4399F9}"/>
                </a:ext>
              </a:extLst>
            </p:cNvPr>
            <p:cNvSpPr/>
            <p:nvPr/>
          </p:nvSpPr>
          <p:spPr>
            <a:xfrm flipH="1">
              <a:off x="1623713" y="1663682"/>
              <a:ext cx="262668" cy="601267"/>
            </a:xfrm>
            <a:prstGeom prst="leftBrace">
              <a:avLst>
                <a:gd name="adj1" fmla="val 8333"/>
                <a:gd name="adj2" fmla="val 81734"/>
              </a:avLst>
            </a:prstGeom>
            <a:ln w="19050">
              <a:solidFill>
                <a:srgbClr val="38B3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ight Brace 108">
              <a:extLst>
                <a:ext uri="{FF2B5EF4-FFF2-40B4-BE49-F238E27FC236}">
                  <a16:creationId xmlns:a16="http://schemas.microsoft.com/office/drawing/2014/main" id="{182C9A5B-BADB-4B1C-8857-537C4CFCFD4C}"/>
                </a:ext>
              </a:extLst>
            </p:cNvPr>
            <p:cNvSpPr/>
            <p:nvPr/>
          </p:nvSpPr>
          <p:spPr>
            <a:xfrm flipH="1">
              <a:off x="2049223" y="2520941"/>
              <a:ext cx="263589" cy="675494"/>
            </a:xfrm>
            <a:prstGeom prst="rightBrace">
              <a:avLst>
                <a:gd name="adj1" fmla="val 8333"/>
                <a:gd name="adj2" fmla="val 18668"/>
              </a:avLst>
            </a:prstGeom>
            <a:ln w="19050">
              <a:solidFill>
                <a:srgbClr val="38B3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9F33B0E4-129F-40F0-A2C5-1FA6E7A5411E}"/>
                </a:ext>
              </a:extLst>
            </p:cNvPr>
            <p:cNvCxnSpPr>
              <a:cxnSpLocks/>
            </p:cNvCxnSpPr>
            <p:nvPr/>
          </p:nvCxnSpPr>
          <p:spPr>
            <a:xfrm>
              <a:off x="1966611" y="2155231"/>
              <a:ext cx="0" cy="484993"/>
            </a:xfrm>
            <a:prstGeom prst="line">
              <a:avLst/>
            </a:prstGeom>
            <a:ln w="19050">
              <a:solidFill>
                <a:srgbClr val="38B3D0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23A8FD1F-36F2-4572-9A79-FAAA685D3650}"/>
                </a:ext>
              </a:extLst>
            </p:cNvPr>
            <p:cNvSpPr txBox="1"/>
            <p:nvPr/>
          </p:nvSpPr>
          <p:spPr>
            <a:xfrm>
              <a:off x="6033600" y="4635419"/>
              <a:ext cx="1289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600" b="1" baseline="-25000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t</a:t>
              </a:r>
              <a:r>
                <a:rPr lang="en-US" sz="16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-1</a:t>
              </a:r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*</a:t>
              </a:r>
              <a:r>
                <a:rPr lang="en-US" sz="16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rd</a:t>
              </a:r>
              <a:endParaRPr lang="en-US" sz="1600" b="1" dirty="0"/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E149FF94-4ACB-4660-9993-1F6EEF1191F1}"/>
                </a:ext>
              </a:extLst>
            </p:cNvPr>
            <p:cNvSpPr txBox="1"/>
            <p:nvPr/>
          </p:nvSpPr>
          <p:spPr>
            <a:xfrm>
              <a:off x="6033600" y="5210922"/>
              <a:ext cx="88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600" b="1" baseline="-25000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t</a:t>
              </a:r>
              <a:r>
                <a:rPr lang="en-US" sz="16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-1</a:t>
              </a:r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*</a:t>
              </a:r>
              <a:r>
                <a:rPr lang="en-US" sz="16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rv</a:t>
              </a:r>
              <a:endParaRPr lang="en-US" sz="1600" b="1" dirty="0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2F5E1425-0D12-4F5A-9398-9C2A396581E9}"/>
                </a:ext>
              </a:extLst>
            </p:cNvPr>
            <p:cNvSpPr txBox="1"/>
            <p:nvPr/>
          </p:nvSpPr>
          <p:spPr>
            <a:xfrm>
              <a:off x="2625528" y="3904351"/>
              <a:ext cx="7858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600" b="1" baseline="-25000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3</a:t>
              </a:r>
              <a:r>
                <a:rPr lang="en-US" sz="16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-1</a:t>
              </a:r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*</a:t>
              </a:r>
              <a:r>
                <a:rPr lang="en-US" sz="16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rv</a:t>
              </a:r>
              <a:endParaRPr lang="en-US" sz="1600" b="1" dirty="0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FD3C4FDB-5C1E-4021-9825-3E7CAD944F4D}"/>
                </a:ext>
              </a:extLst>
            </p:cNvPr>
            <p:cNvSpPr txBox="1"/>
            <p:nvPr/>
          </p:nvSpPr>
          <p:spPr>
            <a:xfrm>
              <a:off x="3637170" y="4899711"/>
              <a:ext cx="88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600" b="1" baseline="-25000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4</a:t>
              </a:r>
              <a:r>
                <a:rPr lang="en-US" sz="16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-1</a:t>
              </a:r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*</a:t>
              </a:r>
              <a:r>
                <a:rPr lang="en-US" sz="16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rv</a:t>
              </a:r>
              <a:endParaRPr lang="en-US" sz="1600" b="1" dirty="0"/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8FB3CB74-4455-4C26-94A9-6DE23C7BD360}"/>
                </a:ext>
              </a:extLst>
            </p:cNvPr>
            <p:cNvSpPr txBox="1"/>
            <p:nvPr/>
          </p:nvSpPr>
          <p:spPr>
            <a:xfrm>
              <a:off x="3637171" y="4658862"/>
              <a:ext cx="88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6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4-1</a:t>
              </a:r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*</a:t>
              </a:r>
              <a:r>
                <a:rPr lang="en-US" sz="16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rd</a:t>
              </a:r>
              <a:endParaRPr lang="en-US" sz="1600" b="1" dirty="0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23366D8B-10E3-4BA1-B68F-EE405082BC63}"/>
                </a:ext>
              </a:extLst>
            </p:cNvPr>
            <p:cNvSpPr txBox="1"/>
            <p:nvPr/>
          </p:nvSpPr>
          <p:spPr>
            <a:xfrm>
              <a:off x="2619682" y="3692932"/>
              <a:ext cx="88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6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3-1</a:t>
              </a:r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*</a:t>
              </a:r>
              <a:r>
                <a:rPr lang="en-US" sz="16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rd</a:t>
              </a:r>
              <a:endParaRPr lang="en-US" sz="1600" b="1" dirty="0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2C1AB4A1-EC33-4C40-9E9A-BEB99EF39F1B}"/>
                </a:ext>
              </a:extLst>
            </p:cNvPr>
            <p:cNvSpPr txBox="1"/>
            <p:nvPr/>
          </p:nvSpPr>
          <p:spPr>
            <a:xfrm>
              <a:off x="1581966" y="2822499"/>
              <a:ext cx="88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6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2-1</a:t>
              </a:r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*</a:t>
              </a:r>
              <a:r>
                <a:rPr lang="en-US" sz="16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rd</a:t>
              </a:r>
              <a:endParaRPr lang="en-US" sz="1600" b="1" dirty="0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8548B3B0-EF7F-413D-B548-834A6E18BC99}"/>
                </a:ext>
              </a:extLst>
            </p:cNvPr>
            <p:cNvSpPr txBox="1"/>
            <p:nvPr/>
          </p:nvSpPr>
          <p:spPr>
            <a:xfrm>
              <a:off x="1575948" y="3022152"/>
              <a:ext cx="88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Q</a:t>
              </a:r>
              <a:r>
                <a:rPr lang="en-US" sz="1600" b="1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2-1</a:t>
              </a:r>
              <a:r>
                <a:rPr lang="en-US" sz="16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*</a:t>
              </a:r>
              <a:r>
                <a:rPr lang="en-US" sz="1600" b="1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rv</a:t>
              </a:r>
              <a:endParaRPr lang="en-US" sz="1600" b="1" dirty="0"/>
            </a:p>
          </p:txBody>
        </p:sp>
        <p:sp>
          <p:nvSpPr>
            <p:cNvPr id="123" name="Left Brace 122">
              <a:extLst>
                <a:ext uri="{FF2B5EF4-FFF2-40B4-BE49-F238E27FC236}">
                  <a16:creationId xmlns:a16="http://schemas.microsoft.com/office/drawing/2014/main" id="{CD5CB19F-1FC6-485B-836A-B0C8B38D3339}"/>
                </a:ext>
              </a:extLst>
            </p:cNvPr>
            <p:cNvSpPr/>
            <p:nvPr/>
          </p:nvSpPr>
          <p:spPr>
            <a:xfrm flipH="1">
              <a:off x="4807192" y="1330017"/>
              <a:ext cx="340001" cy="3395661"/>
            </a:xfrm>
            <a:prstGeom prst="leftBrace">
              <a:avLst>
                <a:gd name="adj1" fmla="val 8333"/>
                <a:gd name="adj2" fmla="val 77137"/>
              </a:avLst>
            </a:prstGeom>
            <a:ln w="19050">
              <a:solidFill>
                <a:srgbClr val="38B3D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ight Brace 123">
              <a:extLst>
                <a:ext uri="{FF2B5EF4-FFF2-40B4-BE49-F238E27FC236}">
                  <a16:creationId xmlns:a16="http://schemas.microsoft.com/office/drawing/2014/main" id="{D274643A-3880-4841-9770-6AEF96CE1413}"/>
                </a:ext>
              </a:extLst>
            </p:cNvPr>
            <p:cNvSpPr/>
            <p:nvPr/>
          </p:nvSpPr>
          <p:spPr>
            <a:xfrm flipH="1">
              <a:off x="6456208" y="2521354"/>
              <a:ext cx="327070" cy="3214966"/>
            </a:xfrm>
            <a:prstGeom prst="rightBrace">
              <a:avLst>
                <a:gd name="adj1" fmla="val 8333"/>
                <a:gd name="adj2" fmla="val 44408"/>
              </a:avLst>
            </a:prstGeom>
            <a:ln w="19050">
              <a:solidFill>
                <a:srgbClr val="38B3D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5419DEB7-AEDB-4872-8BF9-D194A3F454B4}"/>
                </a:ext>
              </a:extLst>
            </p:cNvPr>
            <p:cNvCxnSpPr>
              <a:stCxn id="123" idx="1"/>
              <a:endCxn id="124" idx="1"/>
            </p:cNvCxnSpPr>
            <p:nvPr/>
          </p:nvCxnSpPr>
          <p:spPr>
            <a:xfrm flipV="1">
              <a:off x="5147193" y="3949056"/>
              <a:ext cx="1309015" cy="272"/>
            </a:xfrm>
            <a:prstGeom prst="line">
              <a:avLst/>
            </a:prstGeom>
            <a:ln w="19050">
              <a:solidFill>
                <a:srgbClr val="38B3D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D11B77BA-51BB-461C-97C9-746520B940B6}"/>
                </a:ext>
              </a:extLst>
            </p:cNvPr>
            <p:cNvSpPr txBox="1"/>
            <p:nvPr/>
          </p:nvSpPr>
          <p:spPr>
            <a:xfrm>
              <a:off x="4449754" y="5765505"/>
              <a:ext cx="4201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5E30BB33-C7BB-479F-B824-B0CA7EEBC5BD}"/>
                </a:ext>
              </a:extLst>
            </p:cNvPr>
            <p:cNvSpPr txBox="1"/>
            <p:nvPr/>
          </p:nvSpPr>
          <p:spPr>
            <a:xfrm>
              <a:off x="6671166" y="5765505"/>
              <a:ext cx="7489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 = n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D9DC7AA6-C77C-4F6A-8761-C2D6BB339805}"/>
                </a:ext>
              </a:extLst>
            </p:cNvPr>
            <p:cNvSpPr txBox="1"/>
            <p:nvPr/>
          </p:nvSpPr>
          <p:spPr>
            <a:xfrm>
              <a:off x="3411465" y="5765505"/>
              <a:ext cx="4201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cxnSp>
          <p:nvCxnSpPr>
            <p:cNvPr id="132" name="Straight Arrow Connector 131">
              <a:extLst>
                <a:ext uri="{FF2B5EF4-FFF2-40B4-BE49-F238E27FC236}">
                  <a16:creationId xmlns:a16="http://schemas.microsoft.com/office/drawing/2014/main" id="{4FEF18BD-F05C-41CE-83F6-6DBD37798016}"/>
                </a:ext>
              </a:extLst>
            </p:cNvPr>
            <p:cNvCxnSpPr>
              <a:cxnSpLocks/>
            </p:cNvCxnSpPr>
            <p:nvPr/>
          </p:nvCxnSpPr>
          <p:spPr>
            <a:xfrm>
              <a:off x="1212517" y="6108964"/>
              <a:ext cx="3975845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diamon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DF4B1D72-C81D-446B-8067-4C0619DAC932}"/>
                </a:ext>
              </a:extLst>
            </p:cNvPr>
            <p:cNvCxnSpPr>
              <a:cxnSpLocks/>
            </p:cNvCxnSpPr>
            <p:nvPr/>
          </p:nvCxnSpPr>
          <p:spPr>
            <a:xfrm>
              <a:off x="5147193" y="6105716"/>
              <a:ext cx="2053987" cy="0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dash"/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Left Brace 140">
              <a:extLst>
                <a:ext uri="{FF2B5EF4-FFF2-40B4-BE49-F238E27FC236}">
                  <a16:creationId xmlns:a16="http://schemas.microsoft.com/office/drawing/2014/main" id="{8DA54FCD-A056-4D54-9ECF-0CA1177EEF59}"/>
                </a:ext>
              </a:extLst>
            </p:cNvPr>
            <p:cNvSpPr/>
            <p:nvPr/>
          </p:nvSpPr>
          <p:spPr>
            <a:xfrm flipH="1">
              <a:off x="1630193" y="1650712"/>
              <a:ext cx="585732" cy="614237"/>
            </a:xfrm>
            <a:prstGeom prst="leftBrace">
              <a:avLst>
                <a:gd name="adj1" fmla="val 12989"/>
                <a:gd name="adj2" fmla="val 39601"/>
              </a:avLst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Left Brace 141">
              <a:extLst>
                <a:ext uri="{FF2B5EF4-FFF2-40B4-BE49-F238E27FC236}">
                  <a16:creationId xmlns:a16="http://schemas.microsoft.com/office/drawing/2014/main" id="{42E6D860-9FF4-4F29-92D2-E2F3F305C911}"/>
                </a:ext>
              </a:extLst>
            </p:cNvPr>
            <p:cNvSpPr/>
            <p:nvPr/>
          </p:nvSpPr>
          <p:spPr>
            <a:xfrm flipH="1">
              <a:off x="2713386" y="1573335"/>
              <a:ext cx="587178" cy="688305"/>
            </a:xfrm>
            <a:prstGeom prst="leftBrace">
              <a:avLst>
                <a:gd name="adj1" fmla="val 12989"/>
                <a:gd name="adj2" fmla="val 38188"/>
              </a:avLst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Left Brace 142">
              <a:extLst>
                <a:ext uri="{FF2B5EF4-FFF2-40B4-BE49-F238E27FC236}">
                  <a16:creationId xmlns:a16="http://schemas.microsoft.com/office/drawing/2014/main" id="{A4BA945F-B5B4-42D8-B11E-146AC4EEA2D4}"/>
                </a:ext>
              </a:extLst>
            </p:cNvPr>
            <p:cNvSpPr/>
            <p:nvPr/>
          </p:nvSpPr>
          <p:spPr>
            <a:xfrm flipH="1">
              <a:off x="3740865" y="1443500"/>
              <a:ext cx="587178" cy="825818"/>
            </a:xfrm>
            <a:prstGeom prst="leftBrace">
              <a:avLst>
                <a:gd name="adj1" fmla="val 12989"/>
                <a:gd name="adj2" fmla="val 32298"/>
              </a:avLst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Left Brace 143">
              <a:extLst>
                <a:ext uri="{FF2B5EF4-FFF2-40B4-BE49-F238E27FC236}">
                  <a16:creationId xmlns:a16="http://schemas.microsoft.com/office/drawing/2014/main" id="{AD84F719-1F9F-4BD7-ABAF-FAE579E54547}"/>
                </a:ext>
              </a:extLst>
            </p:cNvPr>
            <p:cNvSpPr/>
            <p:nvPr/>
          </p:nvSpPr>
          <p:spPr>
            <a:xfrm flipH="1">
              <a:off x="4794505" y="1315123"/>
              <a:ext cx="1882949" cy="959401"/>
            </a:xfrm>
            <a:prstGeom prst="leftBrace">
              <a:avLst>
                <a:gd name="adj1" fmla="val 12989"/>
                <a:gd name="adj2" fmla="val 22159"/>
              </a:avLst>
            </a:prstGeom>
            <a:ln w="19050">
              <a:solidFill>
                <a:schemeClr val="accent2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Cylinder 145">
              <a:extLst>
                <a:ext uri="{FF2B5EF4-FFF2-40B4-BE49-F238E27FC236}">
                  <a16:creationId xmlns:a16="http://schemas.microsoft.com/office/drawing/2014/main" id="{059E9090-D3FF-4FD8-9AA0-9B4980650293}"/>
                </a:ext>
              </a:extLst>
            </p:cNvPr>
            <p:cNvSpPr/>
            <p:nvPr/>
          </p:nvSpPr>
          <p:spPr>
            <a:xfrm>
              <a:off x="1183333" y="4753561"/>
              <a:ext cx="420129" cy="195215"/>
            </a:xfrm>
            <a:prstGeom prst="can">
              <a:avLst>
                <a:gd name="adj" fmla="val 31946"/>
              </a:avLst>
            </a:prstGeom>
            <a:solidFill>
              <a:srgbClr val="FFC00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Cylinder 146">
              <a:extLst>
                <a:ext uri="{FF2B5EF4-FFF2-40B4-BE49-F238E27FC236}">
                  <a16:creationId xmlns:a16="http://schemas.microsoft.com/office/drawing/2014/main" id="{033B27AA-DAC8-474A-BED9-4FC91D5CAA6E}"/>
                </a:ext>
              </a:extLst>
            </p:cNvPr>
            <p:cNvSpPr/>
            <p:nvPr/>
          </p:nvSpPr>
          <p:spPr>
            <a:xfrm>
              <a:off x="1183333" y="5076355"/>
              <a:ext cx="420129" cy="208218"/>
            </a:xfrm>
            <a:prstGeom prst="can">
              <a:avLst>
                <a:gd name="adj" fmla="val 31946"/>
              </a:avLst>
            </a:prstGeom>
            <a:solidFill>
              <a:srgbClr val="00B05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Cylinder 147">
              <a:extLst>
                <a:ext uri="{FF2B5EF4-FFF2-40B4-BE49-F238E27FC236}">
                  <a16:creationId xmlns:a16="http://schemas.microsoft.com/office/drawing/2014/main" id="{8AA55D67-9C9A-456C-884D-EB4D2EC66F14}"/>
                </a:ext>
              </a:extLst>
            </p:cNvPr>
            <p:cNvSpPr/>
            <p:nvPr/>
          </p:nvSpPr>
          <p:spPr>
            <a:xfrm>
              <a:off x="1183332" y="5412152"/>
              <a:ext cx="420129" cy="193697"/>
            </a:xfrm>
            <a:prstGeom prst="can">
              <a:avLst>
                <a:gd name="adj" fmla="val 31946"/>
              </a:avLst>
            </a:prstGeom>
            <a:solidFill>
              <a:srgbClr val="00B0F0">
                <a:alpha val="9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9C31DF84-DE9A-408D-AE49-20EA9292AE4D}"/>
                </a:ext>
              </a:extLst>
            </p:cNvPr>
            <p:cNvSpPr txBox="1"/>
            <p:nvPr/>
          </p:nvSpPr>
          <p:spPr>
            <a:xfrm>
              <a:off x="7282959" y="985046"/>
              <a:ext cx="84778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virion </a:t>
              </a:r>
            </a:p>
            <a:p>
              <a:r>
                <a:rPr lang="en-US" sz="1400" b="1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addition</a:t>
              </a:r>
            </a:p>
            <a:p>
              <a:r>
                <a:rPr lang="en-US" sz="14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per (minute)</a:t>
              </a:r>
              <a:endParaRPr lang="en-US" sz="1400" b="1" dirty="0"/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3A5FAD6F-9138-4FAD-B102-B9C6FB825312}"/>
                </a:ext>
              </a:extLst>
            </p:cNvPr>
            <p:cNvSpPr txBox="1"/>
            <p:nvPr/>
          </p:nvSpPr>
          <p:spPr>
            <a:xfrm>
              <a:off x="1534608" y="5359048"/>
              <a:ext cx="19388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rv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 = ventilation rate</a:t>
              </a:r>
              <a:endParaRPr lang="en-US" sz="1400" b="1" dirty="0"/>
            </a:p>
          </p:txBody>
        </p:sp>
        <p:sp>
          <p:nvSpPr>
            <p:cNvPr id="90" name="Left Brace 89">
              <a:extLst>
                <a:ext uri="{FF2B5EF4-FFF2-40B4-BE49-F238E27FC236}">
                  <a16:creationId xmlns:a16="http://schemas.microsoft.com/office/drawing/2014/main" id="{DF546C27-8624-45FB-BC43-0A60046835E3}"/>
                </a:ext>
              </a:extLst>
            </p:cNvPr>
            <p:cNvSpPr/>
            <p:nvPr/>
          </p:nvSpPr>
          <p:spPr>
            <a:xfrm flipH="1">
              <a:off x="7185377" y="407052"/>
              <a:ext cx="263589" cy="1842709"/>
            </a:xfrm>
            <a:prstGeom prst="leftBrace">
              <a:avLst>
                <a:gd name="adj1" fmla="val 12989"/>
                <a:gd name="adj2" fmla="val 46420"/>
              </a:avLst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Left Brace 98">
              <a:extLst>
                <a:ext uri="{FF2B5EF4-FFF2-40B4-BE49-F238E27FC236}">
                  <a16:creationId xmlns:a16="http://schemas.microsoft.com/office/drawing/2014/main" id="{7B9EA500-28CB-4B4E-BD45-2F1DF91F1159}"/>
                </a:ext>
              </a:extLst>
            </p:cNvPr>
            <p:cNvSpPr/>
            <p:nvPr/>
          </p:nvSpPr>
          <p:spPr>
            <a:xfrm flipH="1">
              <a:off x="7149729" y="4386958"/>
              <a:ext cx="262668" cy="1349362"/>
            </a:xfrm>
            <a:prstGeom prst="leftBrace">
              <a:avLst>
                <a:gd name="adj1" fmla="val 8333"/>
                <a:gd name="adj2" fmla="val 54332"/>
              </a:avLst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CB046DE3-1D4D-4F0B-A50F-87A11FDAE25A}"/>
                </a:ext>
              </a:extLst>
            </p:cNvPr>
            <p:cNvSpPr txBox="1"/>
            <p:nvPr/>
          </p:nvSpPr>
          <p:spPr>
            <a:xfrm>
              <a:off x="7240199" y="4851168"/>
              <a:ext cx="84778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virion</a:t>
              </a:r>
            </a:p>
            <a:p>
              <a:r>
                <a:rPr lang="en-US" sz="1400" b="1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removal per</a:t>
              </a:r>
            </a:p>
            <a:p>
              <a:r>
                <a:rPr lang="en-US" sz="14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(minute)</a:t>
              </a:r>
              <a:endParaRPr lang="en-US" sz="1400" b="1" dirty="0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E5ABAD3A-5BD0-431F-A4FD-C4166940B9AA}"/>
                </a:ext>
              </a:extLst>
            </p:cNvPr>
            <p:cNvSpPr txBox="1"/>
            <p:nvPr/>
          </p:nvSpPr>
          <p:spPr>
            <a:xfrm>
              <a:off x="1532679" y="4999556"/>
              <a:ext cx="19388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rd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 = virion decay rate</a:t>
              </a:r>
              <a:endParaRPr lang="en-US" sz="1400" b="1" dirty="0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2162B44F-B9CE-4E46-89FF-91F1A30D7A41}"/>
                </a:ext>
              </a:extLst>
            </p:cNvPr>
            <p:cNvSpPr txBox="1"/>
            <p:nvPr/>
          </p:nvSpPr>
          <p:spPr>
            <a:xfrm>
              <a:off x="1534602" y="4658832"/>
              <a:ext cx="21602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rg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 = immission growth rate</a:t>
              </a:r>
              <a:endParaRPr lang="en-US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6889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100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</dc:creator>
  <cp:lastModifiedBy>GH</cp:lastModifiedBy>
  <cp:revision>26</cp:revision>
  <dcterms:created xsi:type="dcterms:W3CDTF">2020-12-03T14:57:22Z</dcterms:created>
  <dcterms:modified xsi:type="dcterms:W3CDTF">2020-12-08T09:20:51Z</dcterms:modified>
</cp:coreProperties>
</file>